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0BCFB2-93AD-496D-97AB-54B55BCAE7AF}" v="5" dt="2024-12-11T09:07:24.1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UCHE matthieu" userId="dc675512-4d5e-450a-a3d5-04e36d5a98c8" providerId="ADAL" clId="{1011C3D5-2625-42CF-8EF7-AE4F951CD3C5}"/>
    <pc:docChg chg="undo custSel modSld modMainMaster">
      <pc:chgData name="BOUCHE matthieu" userId="dc675512-4d5e-450a-a3d5-04e36d5a98c8" providerId="ADAL" clId="{1011C3D5-2625-42CF-8EF7-AE4F951CD3C5}" dt="2024-10-09T13:26:26.595" v="8" actId="34135"/>
      <pc:docMkLst>
        <pc:docMk/>
      </pc:docMkLst>
      <pc:sldChg chg="addSp delSp modSp mod setBg">
        <pc:chgData name="BOUCHE matthieu" userId="dc675512-4d5e-450a-a3d5-04e36d5a98c8" providerId="ADAL" clId="{1011C3D5-2625-42CF-8EF7-AE4F951CD3C5}" dt="2024-10-09T13:26:26.595" v="8" actId="34135"/>
        <pc:sldMkLst>
          <pc:docMk/>
          <pc:sldMk cId="3701398239" sldId="256"/>
        </pc:sldMkLst>
      </pc:sldChg>
      <pc:sldMasterChg chg="setBg modSldLayout">
        <pc:chgData name="BOUCHE matthieu" userId="dc675512-4d5e-450a-a3d5-04e36d5a98c8" providerId="ADAL" clId="{1011C3D5-2625-42CF-8EF7-AE4F951CD3C5}" dt="2024-10-09T13:25:59.736" v="3"/>
        <pc:sldMasterMkLst>
          <pc:docMk/>
          <pc:sldMasterMk cId="647201287" sldId="2147483648"/>
        </pc:sldMasterMkLst>
        <pc:sldLayoutChg chg="setBg">
          <pc:chgData name="BOUCHE matthieu" userId="dc675512-4d5e-450a-a3d5-04e36d5a98c8" providerId="ADAL" clId="{1011C3D5-2625-42CF-8EF7-AE4F951CD3C5}" dt="2024-10-09T13:25:59.736" v="3"/>
          <pc:sldLayoutMkLst>
            <pc:docMk/>
            <pc:sldMasterMk cId="647201287" sldId="2147483648"/>
            <pc:sldLayoutMk cId="3360727100" sldId="2147483649"/>
          </pc:sldLayoutMkLst>
        </pc:sldLayoutChg>
        <pc:sldLayoutChg chg="setBg">
          <pc:chgData name="BOUCHE matthieu" userId="dc675512-4d5e-450a-a3d5-04e36d5a98c8" providerId="ADAL" clId="{1011C3D5-2625-42CF-8EF7-AE4F951CD3C5}" dt="2024-10-09T13:25:59.736" v="3"/>
          <pc:sldLayoutMkLst>
            <pc:docMk/>
            <pc:sldMasterMk cId="647201287" sldId="2147483648"/>
            <pc:sldLayoutMk cId="2728014065" sldId="2147483650"/>
          </pc:sldLayoutMkLst>
        </pc:sldLayoutChg>
        <pc:sldLayoutChg chg="setBg">
          <pc:chgData name="BOUCHE matthieu" userId="dc675512-4d5e-450a-a3d5-04e36d5a98c8" providerId="ADAL" clId="{1011C3D5-2625-42CF-8EF7-AE4F951CD3C5}" dt="2024-10-09T13:25:59.736" v="3"/>
          <pc:sldLayoutMkLst>
            <pc:docMk/>
            <pc:sldMasterMk cId="647201287" sldId="2147483648"/>
            <pc:sldLayoutMk cId="2259663664" sldId="2147483651"/>
          </pc:sldLayoutMkLst>
        </pc:sldLayoutChg>
        <pc:sldLayoutChg chg="setBg">
          <pc:chgData name="BOUCHE matthieu" userId="dc675512-4d5e-450a-a3d5-04e36d5a98c8" providerId="ADAL" clId="{1011C3D5-2625-42CF-8EF7-AE4F951CD3C5}" dt="2024-10-09T13:25:59.736" v="3"/>
          <pc:sldLayoutMkLst>
            <pc:docMk/>
            <pc:sldMasterMk cId="647201287" sldId="2147483648"/>
            <pc:sldLayoutMk cId="1206529965" sldId="2147483652"/>
          </pc:sldLayoutMkLst>
        </pc:sldLayoutChg>
        <pc:sldLayoutChg chg="setBg">
          <pc:chgData name="BOUCHE matthieu" userId="dc675512-4d5e-450a-a3d5-04e36d5a98c8" providerId="ADAL" clId="{1011C3D5-2625-42CF-8EF7-AE4F951CD3C5}" dt="2024-10-09T13:25:59.736" v="3"/>
          <pc:sldLayoutMkLst>
            <pc:docMk/>
            <pc:sldMasterMk cId="647201287" sldId="2147483648"/>
            <pc:sldLayoutMk cId="3594470019" sldId="2147483653"/>
          </pc:sldLayoutMkLst>
        </pc:sldLayoutChg>
        <pc:sldLayoutChg chg="setBg">
          <pc:chgData name="BOUCHE matthieu" userId="dc675512-4d5e-450a-a3d5-04e36d5a98c8" providerId="ADAL" clId="{1011C3D5-2625-42CF-8EF7-AE4F951CD3C5}" dt="2024-10-09T13:25:59.736" v="3"/>
          <pc:sldLayoutMkLst>
            <pc:docMk/>
            <pc:sldMasterMk cId="647201287" sldId="2147483648"/>
            <pc:sldLayoutMk cId="1596441834" sldId="2147483654"/>
          </pc:sldLayoutMkLst>
        </pc:sldLayoutChg>
        <pc:sldLayoutChg chg="setBg">
          <pc:chgData name="BOUCHE matthieu" userId="dc675512-4d5e-450a-a3d5-04e36d5a98c8" providerId="ADAL" clId="{1011C3D5-2625-42CF-8EF7-AE4F951CD3C5}" dt="2024-10-09T13:25:59.736" v="3"/>
          <pc:sldLayoutMkLst>
            <pc:docMk/>
            <pc:sldMasterMk cId="647201287" sldId="2147483648"/>
            <pc:sldLayoutMk cId="548935206" sldId="2147483655"/>
          </pc:sldLayoutMkLst>
        </pc:sldLayoutChg>
        <pc:sldLayoutChg chg="setBg">
          <pc:chgData name="BOUCHE matthieu" userId="dc675512-4d5e-450a-a3d5-04e36d5a98c8" providerId="ADAL" clId="{1011C3D5-2625-42CF-8EF7-AE4F951CD3C5}" dt="2024-10-09T13:25:59.736" v="3"/>
          <pc:sldLayoutMkLst>
            <pc:docMk/>
            <pc:sldMasterMk cId="647201287" sldId="2147483648"/>
            <pc:sldLayoutMk cId="345457989" sldId="2147483656"/>
          </pc:sldLayoutMkLst>
        </pc:sldLayoutChg>
        <pc:sldLayoutChg chg="setBg">
          <pc:chgData name="BOUCHE matthieu" userId="dc675512-4d5e-450a-a3d5-04e36d5a98c8" providerId="ADAL" clId="{1011C3D5-2625-42CF-8EF7-AE4F951CD3C5}" dt="2024-10-09T13:25:59.736" v="3"/>
          <pc:sldLayoutMkLst>
            <pc:docMk/>
            <pc:sldMasterMk cId="647201287" sldId="2147483648"/>
            <pc:sldLayoutMk cId="3073746008" sldId="2147483657"/>
          </pc:sldLayoutMkLst>
        </pc:sldLayoutChg>
        <pc:sldLayoutChg chg="setBg">
          <pc:chgData name="BOUCHE matthieu" userId="dc675512-4d5e-450a-a3d5-04e36d5a98c8" providerId="ADAL" clId="{1011C3D5-2625-42CF-8EF7-AE4F951CD3C5}" dt="2024-10-09T13:25:59.736" v="3"/>
          <pc:sldLayoutMkLst>
            <pc:docMk/>
            <pc:sldMasterMk cId="647201287" sldId="2147483648"/>
            <pc:sldLayoutMk cId="1509862856" sldId="2147483658"/>
          </pc:sldLayoutMkLst>
        </pc:sldLayoutChg>
        <pc:sldLayoutChg chg="setBg">
          <pc:chgData name="BOUCHE matthieu" userId="dc675512-4d5e-450a-a3d5-04e36d5a98c8" providerId="ADAL" clId="{1011C3D5-2625-42CF-8EF7-AE4F951CD3C5}" dt="2024-10-09T13:25:59.736" v="3"/>
          <pc:sldLayoutMkLst>
            <pc:docMk/>
            <pc:sldMasterMk cId="647201287" sldId="2147483648"/>
            <pc:sldLayoutMk cId="95807798" sldId="2147483659"/>
          </pc:sldLayoutMkLst>
        </pc:sldLayoutChg>
      </pc:sldMasterChg>
    </pc:docChg>
  </pc:docChgLst>
  <pc:docChgLst>
    <pc:chgData name="LEBEGUE lucie" userId="947b5f02-8dfe-4874-817c-474307d4c538" providerId="ADAL" clId="{2A0BCFB2-93AD-496D-97AB-54B55BCAE7AF}"/>
    <pc:docChg chg="undo custSel delSld modSld">
      <pc:chgData name="LEBEGUE lucie" userId="947b5f02-8dfe-4874-817c-474307d4c538" providerId="ADAL" clId="{2A0BCFB2-93AD-496D-97AB-54B55BCAE7AF}" dt="2024-12-11T09:07:47.313" v="20" actId="1076"/>
      <pc:docMkLst>
        <pc:docMk/>
      </pc:docMkLst>
      <pc:sldChg chg="del">
        <pc:chgData name="LEBEGUE lucie" userId="947b5f02-8dfe-4874-817c-474307d4c538" providerId="ADAL" clId="{2A0BCFB2-93AD-496D-97AB-54B55BCAE7AF}" dt="2024-12-11T09:05:05.769" v="0" actId="2696"/>
        <pc:sldMkLst>
          <pc:docMk/>
          <pc:sldMk cId="3701398239" sldId="256"/>
        </pc:sldMkLst>
      </pc:sldChg>
      <pc:sldChg chg="addSp delSp modSp mod">
        <pc:chgData name="LEBEGUE lucie" userId="947b5f02-8dfe-4874-817c-474307d4c538" providerId="ADAL" clId="{2A0BCFB2-93AD-496D-97AB-54B55BCAE7AF}" dt="2024-12-11T09:07:47.313" v="20" actId="1076"/>
        <pc:sldMkLst>
          <pc:docMk/>
          <pc:sldMk cId="2326283925" sldId="257"/>
        </pc:sldMkLst>
        <pc:spChg chg="del">
          <ac:chgData name="LEBEGUE lucie" userId="947b5f02-8dfe-4874-817c-474307d4c538" providerId="ADAL" clId="{2A0BCFB2-93AD-496D-97AB-54B55BCAE7AF}" dt="2024-12-11T09:05:07.534" v="1" actId="478"/>
          <ac:spMkLst>
            <pc:docMk/>
            <pc:sldMk cId="2326283925" sldId="257"/>
            <ac:spMk id="2" creationId="{B77FA193-0F1A-A098-55F5-B57D87A46632}"/>
          </ac:spMkLst>
        </pc:spChg>
        <pc:spChg chg="del">
          <ac:chgData name="LEBEGUE lucie" userId="947b5f02-8dfe-4874-817c-474307d4c538" providerId="ADAL" clId="{2A0BCFB2-93AD-496D-97AB-54B55BCAE7AF}" dt="2024-12-11T09:05:09.839" v="2" actId="478"/>
          <ac:spMkLst>
            <pc:docMk/>
            <pc:sldMk cId="2326283925" sldId="257"/>
            <ac:spMk id="3" creationId="{99799994-E3EA-0A57-5FCC-2AF37248787A}"/>
          </ac:spMkLst>
        </pc:spChg>
        <pc:spChg chg="add mod">
          <ac:chgData name="LEBEGUE lucie" userId="947b5f02-8dfe-4874-817c-474307d4c538" providerId="ADAL" clId="{2A0BCFB2-93AD-496D-97AB-54B55BCAE7AF}" dt="2024-12-11T09:07:47.313" v="20" actId="1076"/>
          <ac:spMkLst>
            <pc:docMk/>
            <pc:sldMk cId="2326283925" sldId="257"/>
            <ac:spMk id="7" creationId="{C14796B6-C37B-5222-9FA1-8A4699FDE574}"/>
          </ac:spMkLst>
        </pc:spChg>
        <pc:spChg chg="add mod">
          <ac:chgData name="LEBEGUE lucie" userId="947b5f02-8dfe-4874-817c-474307d4c538" providerId="ADAL" clId="{2A0BCFB2-93AD-496D-97AB-54B55BCAE7AF}" dt="2024-12-11T09:05:28.832" v="4" actId="1076"/>
          <ac:spMkLst>
            <pc:docMk/>
            <pc:sldMk cId="2326283925" sldId="257"/>
            <ac:spMk id="8" creationId="{0DB8B286-BB8A-5FEA-A54F-850CADBFDFCC}"/>
          </ac:spMkLst>
        </pc:spChg>
        <pc:spChg chg="add mod">
          <ac:chgData name="LEBEGUE lucie" userId="947b5f02-8dfe-4874-817c-474307d4c538" providerId="ADAL" clId="{2A0BCFB2-93AD-496D-97AB-54B55BCAE7AF}" dt="2024-12-11T09:07:27.021" v="16" actId="1076"/>
          <ac:spMkLst>
            <pc:docMk/>
            <pc:sldMk cId="2326283925" sldId="257"/>
            <ac:spMk id="10" creationId="{06B57AFC-024D-41F6-6B36-8B433CE19A9A}"/>
          </ac:spMkLst>
        </pc:spChg>
        <pc:spChg chg="add del mod">
          <ac:chgData name="LEBEGUE lucie" userId="947b5f02-8dfe-4874-817c-474307d4c538" providerId="ADAL" clId="{2A0BCFB2-93AD-496D-97AB-54B55BCAE7AF}" dt="2024-12-11T09:05:38.614" v="6" actId="478"/>
          <ac:spMkLst>
            <pc:docMk/>
            <pc:sldMk cId="2326283925" sldId="257"/>
            <ac:spMk id="11" creationId="{0823E511-732A-4E16-3767-DA7D4E8BE952}"/>
          </ac:spMkLst>
        </pc:spChg>
        <pc:spChg chg="add mod">
          <ac:chgData name="LEBEGUE lucie" userId="947b5f02-8dfe-4874-817c-474307d4c538" providerId="ADAL" clId="{2A0BCFB2-93AD-496D-97AB-54B55BCAE7AF}" dt="2024-12-11T09:05:45.175" v="7" actId="1076"/>
          <ac:spMkLst>
            <pc:docMk/>
            <pc:sldMk cId="2326283925" sldId="257"/>
            <ac:spMk id="12" creationId="{468F81F3-7E2D-FB32-2DA9-AFF7F80C698B}"/>
          </ac:spMkLst>
        </pc:spChg>
        <pc:spChg chg="add mod">
          <ac:chgData name="LEBEGUE lucie" userId="947b5f02-8dfe-4874-817c-474307d4c538" providerId="ADAL" clId="{2A0BCFB2-93AD-496D-97AB-54B55BCAE7AF}" dt="2024-12-11T09:05:55.190" v="9" actId="1076"/>
          <ac:spMkLst>
            <pc:docMk/>
            <pc:sldMk cId="2326283925" sldId="257"/>
            <ac:spMk id="13" creationId="{F4E32B28-E344-08EB-F38F-166557C6427A}"/>
          </ac:spMkLst>
        </pc:spChg>
        <pc:spChg chg="add del">
          <ac:chgData name="LEBEGUE lucie" userId="947b5f02-8dfe-4874-817c-474307d4c538" providerId="ADAL" clId="{2A0BCFB2-93AD-496D-97AB-54B55BCAE7AF}" dt="2024-12-11T09:06:44.129" v="11" actId="22"/>
          <ac:spMkLst>
            <pc:docMk/>
            <pc:sldMk cId="2326283925" sldId="257"/>
            <ac:spMk id="15" creationId="{844C0A35-8036-6284-F1D7-365ABAFC91E7}"/>
          </ac:spMkLst>
        </pc:spChg>
        <pc:spChg chg="add mod">
          <ac:chgData name="LEBEGUE lucie" userId="947b5f02-8dfe-4874-817c-474307d4c538" providerId="ADAL" clId="{2A0BCFB2-93AD-496D-97AB-54B55BCAE7AF}" dt="2024-12-11T09:07:19.743" v="13" actId="1076"/>
          <ac:spMkLst>
            <pc:docMk/>
            <pc:sldMk cId="2326283925" sldId="257"/>
            <ac:spMk id="16" creationId="{64879E89-E5F4-03E4-A9A9-5301C4A21EAA}"/>
          </ac:spMkLst>
        </pc:spChg>
        <pc:spChg chg="add mod">
          <ac:chgData name="LEBEGUE lucie" userId="947b5f02-8dfe-4874-817c-474307d4c538" providerId="ADAL" clId="{2A0BCFB2-93AD-496D-97AB-54B55BCAE7AF}" dt="2024-12-11T09:07:35.246" v="17" actId="1076"/>
          <ac:spMkLst>
            <pc:docMk/>
            <pc:sldMk cId="2326283925" sldId="257"/>
            <ac:spMk id="17" creationId="{6EA213CD-28AE-0B15-7E72-CBA0A70ADCC4}"/>
          </ac:spMkLst>
        </pc:spChg>
        <pc:grpChg chg="add mod">
          <ac:chgData name="LEBEGUE lucie" userId="947b5f02-8dfe-4874-817c-474307d4c538" providerId="ADAL" clId="{2A0BCFB2-93AD-496D-97AB-54B55BCAE7AF}" dt="2024-12-11T09:05:28.832" v="4" actId="1076"/>
          <ac:grpSpMkLst>
            <pc:docMk/>
            <pc:sldMk cId="2326283925" sldId="257"/>
            <ac:grpSpMk id="4" creationId="{BFD8D75A-C36D-D719-CADA-1A60917005B5}"/>
          </ac:grpSpMkLst>
        </pc:grpChg>
        <pc:picChg chg="mod">
          <ac:chgData name="LEBEGUE lucie" userId="947b5f02-8dfe-4874-817c-474307d4c538" providerId="ADAL" clId="{2A0BCFB2-93AD-496D-97AB-54B55BCAE7AF}" dt="2024-12-11T09:05:23.984" v="3"/>
          <ac:picMkLst>
            <pc:docMk/>
            <pc:sldMk cId="2326283925" sldId="257"/>
            <ac:picMk id="5" creationId="{533BE463-4A19-C7F3-BC58-E2C0CF50651F}"/>
          </ac:picMkLst>
        </pc:picChg>
        <pc:picChg chg="mod">
          <ac:chgData name="LEBEGUE lucie" userId="947b5f02-8dfe-4874-817c-474307d4c538" providerId="ADAL" clId="{2A0BCFB2-93AD-496D-97AB-54B55BCAE7AF}" dt="2024-12-11T09:05:23.984" v="3"/>
          <ac:picMkLst>
            <pc:docMk/>
            <pc:sldMk cId="2326283925" sldId="257"/>
            <ac:picMk id="6" creationId="{2FB5086C-240D-54DB-5969-22C6BA8DC5FF}"/>
          </ac:picMkLst>
        </pc:picChg>
        <pc:picChg chg="add mod">
          <ac:chgData name="LEBEGUE lucie" userId="947b5f02-8dfe-4874-817c-474307d4c538" providerId="ADAL" clId="{2A0BCFB2-93AD-496D-97AB-54B55BCAE7AF}" dt="2024-12-11T09:07:43.753" v="19" actId="1076"/>
          <ac:picMkLst>
            <pc:docMk/>
            <pc:sldMk cId="2326283925" sldId="257"/>
            <ac:picMk id="9" creationId="{231AB868-5B17-E57E-DF1F-937EDCC5B62E}"/>
          </ac:picMkLst>
        </pc:picChg>
      </pc:sldChg>
    </pc:docChg>
  </pc:docChgLst>
  <pc:docChgLst>
    <pc:chgData name="BOUCHE matthieu" userId="dc675512-4d5e-450a-a3d5-04e36d5a98c8" providerId="ADAL" clId="{E27B39A6-BA18-45C8-A992-5F1E4ACAFD32}"/>
    <pc:docChg chg="custSel addSld modSld modMainMaster">
      <pc:chgData name="BOUCHE matthieu" userId="dc675512-4d5e-450a-a3d5-04e36d5a98c8" providerId="ADAL" clId="{E27B39A6-BA18-45C8-A992-5F1E4ACAFD32}" dt="2024-10-09T13:23:04.760" v="97" actId="20577"/>
      <pc:docMkLst>
        <pc:docMk/>
      </pc:docMkLst>
      <pc:sldChg chg="addSp delSp modSp new mod setBg">
        <pc:chgData name="BOUCHE matthieu" userId="dc675512-4d5e-450a-a3d5-04e36d5a98c8" providerId="ADAL" clId="{E27B39A6-BA18-45C8-A992-5F1E4ACAFD32}" dt="2024-10-09T13:23:04.760" v="97" actId="20577"/>
        <pc:sldMkLst>
          <pc:docMk/>
          <pc:sldMk cId="3701398239" sldId="256"/>
        </pc:sldMkLst>
      </pc:sldChg>
      <pc:sldChg chg="modSp new mod">
        <pc:chgData name="BOUCHE matthieu" userId="dc675512-4d5e-450a-a3d5-04e36d5a98c8" providerId="ADAL" clId="{E27B39A6-BA18-45C8-A992-5F1E4ACAFD32}" dt="2024-10-09T13:22:51.047" v="94" actId="14100"/>
        <pc:sldMkLst>
          <pc:docMk/>
          <pc:sldMk cId="2326283925" sldId="257"/>
        </pc:sldMkLst>
        <pc:spChg chg="mod">
          <ac:chgData name="BOUCHE matthieu" userId="dc675512-4d5e-450a-a3d5-04e36d5a98c8" providerId="ADAL" clId="{E27B39A6-BA18-45C8-A992-5F1E4ACAFD32}" dt="2024-10-09T13:22:51.047" v="94" actId="14100"/>
          <ac:spMkLst>
            <pc:docMk/>
            <pc:sldMk cId="2326283925" sldId="257"/>
            <ac:spMk id="3" creationId="{99799994-E3EA-0A57-5FCC-2AF37248787A}"/>
          </ac:spMkLst>
        </pc:spChg>
      </pc:sldChg>
      <pc:sldMasterChg chg="setBg modSldLayout">
        <pc:chgData name="BOUCHE matthieu" userId="dc675512-4d5e-450a-a3d5-04e36d5a98c8" providerId="ADAL" clId="{E27B39A6-BA18-45C8-A992-5F1E4ACAFD32}" dt="2024-10-09T13:20:02.393" v="6"/>
        <pc:sldMasterMkLst>
          <pc:docMk/>
          <pc:sldMasterMk cId="647201287" sldId="2147483648"/>
        </pc:sldMasterMkLst>
        <pc:sldLayoutChg chg="setBg">
          <pc:chgData name="BOUCHE matthieu" userId="dc675512-4d5e-450a-a3d5-04e36d5a98c8" providerId="ADAL" clId="{E27B39A6-BA18-45C8-A992-5F1E4ACAFD32}" dt="2024-10-09T13:20:02.393" v="6"/>
          <pc:sldLayoutMkLst>
            <pc:docMk/>
            <pc:sldMasterMk cId="647201287" sldId="2147483648"/>
            <pc:sldLayoutMk cId="3360727100" sldId="2147483649"/>
          </pc:sldLayoutMkLst>
        </pc:sldLayoutChg>
        <pc:sldLayoutChg chg="setBg">
          <pc:chgData name="BOUCHE matthieu" userId="dc675512-4d5e-450a-a3d5-04e36d5a98c8" providerId="ADAL" clId="{E27B39A6-BA18-45C8-A992-5F1E4ACAFD32}" dt="2024-10-09T13:20:02.393" v="6"/>
          <pc:sldLayoutMkLst>
            <pc:docMk/>
            <pc:sldMasterMk cId="647201287" sldId="2147483648"/>
            <pc:sldLayoutMk cId="2728014065" sldId="2147483650"/>
          </pc:sldLayoutMkLst>
        </pc:sldLayoutChg>
        <pc:sldLayoutChg chg="setBg">
          <pc:chgData name="BOUCHE matthieu" userId="dc675512-4d5e-450a-a3d5-04e36d5a98c8" providerId="ADAL" clId="{E27B39A6-BA18-45C8-A992-5F1E4ACAFD32}" dt="2024-10-09T13:20:02.393" v="6"/>
          <pc:sldLayoutMkLst>
            <pc:docMk/>
            <pc:sldMasterMk cId="647201287" sldId="2147483648"/>
            <pc:sldLayoutMk cId="2259663664" sldId="2147483651"/>
          </pc:sldLayoutMkLst>
        </pc:sldLayoutChg>
        <pc:sldLayoutChg chg="setBg">
          <pc:chgData name="BOUCHE matthieu" userId="dc675512-4d5e-450a-a3d5-04e36d5a98c8" providerId="ADAL" clId="{E27B39A6-BA18-45C8-A992-5F1E4ACAFD32}" dt="2024-10-09T13:20:02.393" v="6"/>
          <pc:sldLayoutMkLst>
            <pc:docMk/>
            <pc:sldMasterMk cId="647201287" sldId="2147483648"/>
            <pc:sldLayoutMk cId="1206529965" sldId="2147483652"/>
          </pc:sldLayoutMkLst>
        </pc:sldLayoutChg>
        <pc:sldLayoutChg chg="setBg">
          <pc:chgData name="BOUCHE matthieu" userId="dc675512-4d5e-450a-a3d5-04e36d5a98c8" providerId="ADAL" clId="{E27B39A6-BA18-45C8-A992-5F1E4ACAFD32}" dt="2024-10-09T13:20:02.393" v="6"/>
          <pc:sldLayoutMkLst>
            <pc:docMk/>
            <pc:sldMasterMk cId="647201287" sldId="2147483648"/>
            <pc:sldLayoutMk cId="3594470019" sldId="2147483653"/>
          </pc:sldLayoutMkLst>
        </pc:sldLayoutChg>
        <pc:sldLayoutChg chg="setBg">
          <pc:chgData name="BOUCHE matthieu" userId="dc675512-4d5e-450a-a3d5-04e36d5a98c8" providerId="ADAL" clId="{E27B39A6-BA18-45C8-A992-5F1E4ACAFD32}" dt="2024-10-09T13:20:02.393" v="6"/>
          <pc:sldLayoutMkLst>
            <pc:docMk/>
            <pc:sldMasterMk cId="647201287" sldId="2147483648"/>
            <pc:sldLayoutMk cId="1596441834" sldId="2147483654"/>
          </pc:sldLayoutMkLst>
        </pc:sldLayoutChg>
        <pc:sldLayoutChg chg="setBg">
          <pc:chgData name="BOUCHE matthieu" userId="dc675512-4d5e-450a-a3d5-04e36d5a98c8" providerId="ADAL" clId="{E27B39A6-BA18-45C8-A992-5F1E4ACAFD32}" dt="2024-10-09T13:20:02.393" v="6"/>
          <pc:sldLayoutMkLst>
            <pc:docMk/>
            <pc:sldMasterMk cId="647201287" sldId="2147483648"/>
            <pc:sldLayoutMk cId="548935206" sldId="2147483655"/>
          </pc:sldLayoutMkLst>
        </pc:sldLayoutChg>
        <pc:sldLayoutChg chg="setBg">
          <pc:chgData name="BOUCHE matthieu" userId="dc675512-4d5e-450a-a3d5-04e36d5a98c8" providerId="ADAL" clId="{E27B39A6-BA18-45C8-A992-5F1E4ACAFD32}" dt="2024-10-09T13:20:02.393" v="6"/>
          <pc:sldLayoutMkLst>
            <pc:docMk/>
            <pc:sldMasterMk cId="647201287" sldId="2147483648"/>
            <pc:sldLayoutMk cId="345457989" sldId="2147483656"/>
          </pc:sldLayoutMkLst>
        </pc:sldLayoutChg>
        <pc:sldLayoutChg chg="setBg">
          <pc:chgData name="BOUCHE matthieu" userId="dc675512-4d5e-450a-a3d5-04e36d5a98c8" providerId="ADAL" clId="{E27B39A6-BA18-45C8-A992-5F1E4ACAFD32}" dt="2024-10-09T13:20:02.393" v="6"/>
          <pc:sldLayoutMkLst>
            <pc:docMk/>
            <pc:sldMasterMk cId="647201287" sldId="2147483648"/>
            <pc:sldLayoutMk cId="3073746008" sldId="2147483657"/>
          </pc:sldLayoutMkLst>
        </pc:sldLayoutChg>
        <pc:sldLayoutChg chg="setBg">
          <pc:chgData name="BOUCHE matthieu" userId="dc675512-4d5e-450a-a3d5-04e36d5a98c8" providerId="ADAL" clId="{E27B39A6-BA18-45C8-A992-5F1E4ACAFD32}" dt="2024-10-09T13:20:02.393" v="6"/>
          <pc:sldLayoutMkLst>
            <pc:docMk/>
            <pc:sldMasterMk cId="647201287" sldId="2147483648"/>
            <pc:sldLayoutMk cId="1509862856" sldId="2147483658"/>
          </pc:sldLayoutMkLst>
        </pc:sldLayoutChg>
        <pc:sldLayoutChg chg="setBg">
          <pc:chgData name="BOUCHE matthieu" userId="dc675512-4d5e-450a-a3d5-04e36d5a98c8" providerId="ADAL" clId="{E27B39A6-BA18-45C8-A992-5F1E4ACAFD32}" dt="2024-10-09T13:20:02.393" v="6"/>
          <pc:sldLayoutMkLst>
            <pc:docMk/>
            <pc:sldMasterMk cId="647201287" sldId="2147483648"/>
            <pc:sldLayoutMk cId="95807798" sldId="2147483659"/>
          </pc:sldLayoutMkLst>
        </pc:sldLayoutChg>
      </pc:sldMasterChg>
    </pc:docChg>
  </pc:docChgLst>
  <pc:docChgLst>
    <pc:chgData name="BOUCHE matthieu" userId="dc675512-4d5e-450a-a3d5-04e36d5a98c8" providerId="ADAL" clId="{D6352701-2E0D-4C27-A59D-AAF6D1206D6B}"/>
    <pc:docChg chg="custSel modSld modMainMaster">
      <pc:chgData name="BOUCHE matthieu" userId="dc675512-4d5e-450a-a3d5-04e36d5a98c8" providerId="ADAL" clId="{D6352701-2E0D-4C27-A59D-AAF6D1206D6B}" dt="2024-10-11T09:56:33.357" v="8" actId="34135"/>
      <pc:docMkLst>
        <pc:docMk/>
      </pc:docMkLst>
      <pc:sldChg chg="addSp delSp modSp mod setBg">
        <pc:chgData name="BOUCHE matthieu" userId="dc675512-4d5e-450a-a3d5-04e36d5a98c8" providerId="ADAL" clId="{D6352701-2E0D-4C27-A59D-AAF6D1206D6B}" dt="2024-10-11T09:56:33.357" v="8" actId="34135"/>
        <pc:sldMkLst>
          <pc:docMk/>
          <pc:sldMk cId="3701398239" sldId="256"/>
        </pc:sldMkLst>
      </pc:sldChg>
      <pc:sldMasterChg chg="setBg modSldLayout">
        <pc:chgData name="BOUCHE matthieu" userId="dc675512-4d5e-450a-a3d5-04e36d5a98c8" providerId="ADAL" clId="{D6352701-2E0D-4C27-A59D-AAF6D1206D6B}" dt="2024-10-11T09:56:17.075" v="3"/>
        <pc:sldMasterMkLst>
          <pc:docMk/>
          <pc:sldMasterMk cId="647201287" sldId="2147483648"/>
        </pc:sldMasterMkLst>
        <pc:sldLayoutChg chg="setBg">
          <pc:chgData name="BOUCHE matthieu" userId="dc675512-4d5e-450a-a3d5-04e36d5a98c8" providerId="ADAL" clId="{D6352701-2E0D-4C27-A59D-AAF6D1206D6B}" dt="2024-10-11T09:56:17.075" v="3"/>
          <pc:sldLayoutMkLst>
            <pc:docMk/>
            <pc:sldMasterMk cId="647201287" sldId="2147483648"/>
            <pc:sldLayoutMk cId="3360727100" sldId="2147483649"/>
          </pc:sldLayoutMkLst>
        </pc:sldLayoutChg>
        <pc:sldLayoutChg chg="setBg">
          <pc:chgData name="BOUCHE matthieu" userId="dc675512-4d5e-450a-a3d5-04e36d5a98c8" providerId="ADAL" clId="{D6352701-2E0D-4C27-A59D-AAF6D1206D6B}" dt="2024-10-11T09:56:17.075" v="3"/>
          <pc:sldLayoutMkLst>
            <pc:docMk/>
            <pc:sldMasterMk cId="647201287" sldId="2147483648"/>
            <pc:sldLayoutMk cId="2728014065" sldId="2147483650"/>
          </pc:sldLayoutMkLst>
        </pc:sldLayoutChg>
        <pc:sldLayoutChg chg="setBg">
          <pc:chgData name="BOUCHE matthieu" userId="dc675512-4d5e-450a-a3d5-04e36d5a98c8" providerId="ADAL" clId="{D6352701-2E0D-4C27-A59D-AAF6D1206D6B}" dt="2024-10-11T09:56:17.075" v="3"/>
          <pc:sldLayoutMkLst>
            <pc:docMk/>
            <pc:sldMasterMk cId="647201287" sldId="2147483648"/>
            <pc:sldLayoutMk cId="2259663664" sldId="2147483651"/>
          </pc:sldLayoutMkLst>
        </pc:sldLayoutChg>
        <pc:sldLayoutChg chg="setBg">
          <pc:chgData name="BOUCHE matthieu" userId="dc675512-4d5e-450a-a3d5-04e36d5a98c8" providerId="ADAL" clId="{D6352701-2E0D-4C27-A59D-AAF6D1206D6B}" dt="2024-10-11T09:56:17.075" v="3"/>
          <pc:sldLayoutMkLst>
            <pc:docMk/>
            <pc:sldMasterMk cId="647201287" sldId="2147483648"/>
            <pc:sldLayoutMk cId="1206529965" sldId="2147483652"/>
          </pc:sldLayoutMkLst>
        </pc:sldLayoutChg>
        <pc:sldLayoutChg chg="setBg">
          <pc:chgData name="BOUCHE matthieu" userId="dc675512-4d5e-450a-a3d5-04e36d5a98c8" providerId="ADAL" clId="{D6352701-2E0D-4C27-A59D-AAF6D1206D6B}" dt="2024-10-11T09:56:17.075" v="3"/>
          <pc:sldLayoutMkLst>
            <pc:docMk/>
            <pc:sldMasterMk cId="647201287" sldId="2147483648"/>
            <pc:sldLayoutMk cId="3594470019" sldId="2147483653"/>
          </pc:sldLayoutMkLst>
        </pc:sldLayoutChg>
        <pc:sldLayoutChg chg="setBg">
          <pc:chgData name="BOUCHE matthieu" userId="dc675512-4d5e-450a-a3d5-04e36d5a98c8" providerId="ADAL" clId="{D6352701-2E0D-4C27-A59D-AAF6D1206D6B}" dt="2024-10-11T09:56:17.075" v="3"/>
          <pc:sldLayoutMkLst>
            <pc:docMk/>
            <pc:sldMasterMk cId="647201287" sldId="2147483648"/>
            <pc:sldLayoutMk cId="1596441834" sldId="2147483654"/>
          </pc:sldLayoutMkLst>
        </pc:sldLayoutChg>
        <pc:sldLayoutChg chg="setBg">
          <pc:chgData name="BOUCHE matthieu" userId="dc675512-4d5e-450a-a3d5-04e36d5a98c8" providerId="ADAL" clId="{D6352701-2E0D-4C27-A59D-AAF6D1206D6B}" dt="2024-10-11T09:56:17.075" v="3"/>
          <pc:sldLayoutMkLst>
            <pc:docMk/>
            <pc:sldMasterMk cId="647201287" sldId="2147483648"/>
            <pc:sldLayoutMk cId="548935206" sldId="2147483655"/>
          </pc:sldLayoutMkLst>
        </pc:sldLayoutChg>
        <pc:sldLayoutChg chg="setBg">
          <pc:chgData name="BOUCHE matthieu" userId="dc675512-4d5e-450a-a3d5-04e36d5a98c8" providerId="ADAL" clId="{D6352701-2E0D-4C27-A59D-AAF6D1206D6B}" dt="2024-10-11T09:56:17.075" v="3"/>
          <pc:sldLayoutMkLst>
            <pc:docMk/>
            <pc:sldMasterMk cId="647201287" sldId="2147483648"/>
            <pc:sldLayoutMk cId="345457989" sldId="2147483656"/>
          </pc:sldLayoutMkLst>
        </pc:sldLayoutChg>
        <pc:sldLayoutChg chg="setBg">
          <pc:chgData name="BOUCHE matthieu" userId="dc675512-4d5e-450a-a3d5-04e36d5a98c8" providerId="ADAL" clId="{D6352701-2E0D-4C27-A59D-AAF6D1206D6B}" dt="2024-10-11T09:56:17.075" v="3"/>
          <pc:sldLayoutMkLst>
            <pc:docMk/>
            <pc:sldMasterMk cId="647201287" sldId="2147483648"/>
            <pc:sldLayoutMk cId="3073746008" sldId="2147483657"/>
          </pc:sldLayoutMkLst>
        </pc:sldLayoutChg>
        <pc:sldLayoutChg chg="setBg">
          <pc:chgData name="BOUCHE matthieu" userId="dc675512-4d5e-450a-a3d5-04e36d5a98c8" providerId="ADAL" clId="{D6352701-2E0D-4C27-A59D-AAF6D1206D6B}" dt="2024-10-11T09:56:17.075" v="3"/>
          <pc:sldLayoutMkLst>
            <pc:docMk/>
            <pc:sldMasterMk cId="647201287" sldId="2147483648"/>
            <pc:sldLayoutMk cId="1509862856" sldId="2147483658"/>
          </pc:sldLayoutMkLst>
        </pc:sldLayoutChg>
        <pc:sldLayoutChg chg="setBg">
          <pc:chgData name="BOUCHE matthieu" userId="dc675512-4d5e-450a-a3d5-04e36d5a98c8" providerId="ADAL" clId="{D6352701-2E0D-4C27-A59D-AAF6D1206D6B}" dt="2024-10-11T09:56:17.075" v="3"/>
          <pc:sldLayoutMkLst>
            <pc:docMk/>
            <pc:sldMasterMk cId="647201287" sldId="2147483648"/>
            <pc:sldLayoutMk cId="95807798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744994-0289-F555-1EAB-29224131F4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55D39D7-458F-C1EC-D312-206174D159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CF71A8-278A-25D5-3613-28938BE7D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DBF7-4355-43A3-BE59-B9B79A6C3716}" type="datetimeFigureOut">
              <a:rPr lang="fr-FR" smtClean="0"/>
              <a:t>11/12/2024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1E1EC9-8C73-9598-71F2-297B121A5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E3A3A4-7307-B7A6-506B-BA99FB7B6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F8FC-067B-431F-B34E-6F61997EC7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727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8DF968-15A5-8E0D-A0B6-D7121CE23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E19387A-86F5-6891-44E5-EBF32316F1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70176F-FCE6-1F8C-BE31-EA79C2E96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DBF7-4355-43A3-BE59-B9B79A6C3716}" type="datetimeFigureOut">
              <a:rPr lang="fr-FR" smtClean="0"/>
              <a:t>11/12/2024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EEE197-0C50-610F-9AE3-B2B348AFC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0B0B6E-6993-E186-0C1B-796BDE998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F8FC-067B-431F-B34E-6F61997EC7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862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BA05DF6-47EB-0815-EEC6-27ACB58795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E1D635B-E528-7CE1-7C2B-842DA76632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ECE56E-DC12-0167-FF07-C6A385D78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DBF7-4355-43A3-BE59-B9B79A6C3716}" type="datetimeFigureOut">
              <a:rPr lang="fr-FR" smtClean="0"/>
              <a:t>11/12/2024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65022B-9DE2-47F9-05AD-684E153EA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8318D72-7A48-4BEA-8A78-60BA165D9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F8FC-067B-431F-B34E-6F61997EC7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80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26650A-F530-3227-AD4E-42EF61641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F54B9B-1839-03EC-7200-08B4B7D3D7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B537FD-2C1F-66FE-9F7C-BB040D663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DBF7-4355-43A3-BE59-B9B79A6C3716}" type="datetimeFigureOut">
              <a:rPr lang="fr-FR" smtClean="0"/>
              <a:t>11/12/2024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DB17D0-ECE2-65A5-7306-6B373FA0C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9BDA11-FC5C-AE6B-B5FA-D3424F3DA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F8FC-067B-431F-B34E-6F61997EC7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8014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1C68BF-F597-11D1-94CF-010CE6020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082DE1-7C51-CB54-75CD-A1460F1A4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DD774C3-56EA-329E-ECC1-F5C6F692E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DBF7-4355-43A3-BE59-B9B79A6C3716}" type="datetimeFigureOut">
              <a:rPr lang="fr-FR" smtClean="0"/>
              <a:t>11/12/2024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6B66631-130D-BDD2-651C-D2296E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A1CDF8-4E52-6DB4-2F46-084A223B4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F8FC-067B-431F-B34E-6F61997EC7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966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4DC970-5C31-89CC-19E3-6D2D047A8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4E46D09-EE35-1EAB-7B5F-7420DD264F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55AFE80-A5B3-D13F-D00B-A65DB2AAF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88C97E1-6C1E-BF12-4193-E5B39E836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DBF7-4355-43A3-BE59-B9B79A6C3716}" type="datetimeFigureOut">
              <a:rPr lang="fr-FR" smtClean="0"/>
              <a:t>11/12/2024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33D307-CC9A-C62C-D1D2-B0FC05DC0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03453A9-925F-CBF4-F339-26A3E9D32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F8FC-067B-431F-B34E-6F61997EC7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6529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AE189C-871C-EE30-3794-4003E5388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B2E700B-D7C2-35EB-7469-4AEFC37A0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6E520FD-54F9-6E7B-81F6-1134B6C884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555E967-E676-948A-1D2F-5B97C2A57A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2B80A4E-0EA5-5B30-F7F8-DF1C37D992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F3D41DB-70D4-6272-44FF-AAD9FB1ED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DBF7-4355-43A3-BE59-B9B79A6C3716}" type="datetimeFigureOut">
              <a:rPr lang="fr-FR" smtClean="0"/>
              <a:t>11/12/2024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57E2347-2142-16CF-F136-E40E99F42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2B89959-9C84-3CFC-598B-3A7157D4F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F8FC-067B-431F-B34E-6F61997EC7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4470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DBE04D-4112-B71D-F858-F022525C6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D170F8B-503E-45E0-6054-894A3FC5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DBF7-4355-43A3-BE59-B9B79A6C3716}" type="datetimeFigureOut">
              <a:rPr lang="fr-FR" smtClean="0"/>
              <a:t>11/12/2024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74BBF5A-56F1-3F93-744F-559D7B7D3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CFB5D6-9F86-CF08-683C-EFBC05BEA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F8FC-067B-431F-B34E-6F61997EC7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44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1FB430B-CFBE-5322-0B9B-4F91621E9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DBF7-4355-43A3-BE59-B9B79A6C3716}" type="datetimeFigureOut">
              <a:rPr lang="fr-FR" smtClean="0"/>
              <a:t>11/12/2024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4FA5E95-F8AF-557C-0746-912E556F3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6C466F9-A940-3552-D8ED-2D8770651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F8FC-067B-431F-B34E-6F61997EC7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8935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1C1CFA-2AFE-EDA5-4D88-FC2912FDD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B9EF86-9306-2F76-6B6D-E55F52D99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F85FAF3-B08B-12CC-FB6B-9B4D450030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B3E4AF-B693-C84E-C8A0-628ADD3B3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DBF7-4355-43A3-BE59-B9B79A6C3716}" type="datetimeFigureOut">
              <a:rPr lang="fr-FR" smtClean="0"/>
              <a:t>11/12/2024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832B85A-4FC8-8970-757E-F086488C2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C61F1A4-7811-16C9-6257-27E2AA8A2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F8FC-067B-431F-B34E-6F61997EC7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57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2BFDD4-5634-1B4E-5AA8-1F8D244ED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DA50FEB-E47C-9D80-40DC-D8979C0530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B06E362-5289-377A-42D0-07C1D3CF76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83C4845-FEC1-A1FC-2359-026F3D988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8DBF7-4355-43A3-BE59-B9B79A6C3716}" type="datetimeFigureOut">
              <a:rPr lang="fr-FR" smtClean="0"/>
              <a:t>11/12/2024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C08A95F-2055-B24D-B83D-AEE68D136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F907F1-7BFA-7773-2BB9-2357C46FE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F8FC-067B-431F-B34E-6F61997EC7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746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AE52F79-9C7F-1AB3-FCA4-89ECEC80A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52B844-2A5D-DB37-CDAA-69966BCCF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12BC69D-DBAC-B3A5-7ABD-57B2C0510F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58DBF7-4355-43A3-BE59-B9B79A6C3716}" type="datetimeFigureOut">
              <a:rPr lang="fr-FR" smtClean="0"/>
              <a:t>11/12/2024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642E8C-134A-5C06-B6E7-CED7BB4B7B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51BB93-9C86-E6DA-8065-EE3BA7BC8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91F8FC-067B-431F-B34E-6F61997EC7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20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3">
            <a:extLst>
              <a:ext uri="{FF2B5EF4-FFF2-40B4-BE49-F238E27FC236}">
                <a16:creationId xmlns:a16="http://schemas.microsoft.com/office/drawing/2014/main" id="{BFD8D75A-C36D-D719-CADA-1A60917005B5}"/>
              </a:ext>
            </a:extLst>
          </p:cNvPr>
          <p:cNvGrpSpPr/>
          <p:nvPr/>
        </p:nvGrpSpPr>
        <p:grpSpPr>
          <a:xfrm>
            <a:off x="1136387" y="0"/>
            <a:ext cx="1242061" cy="6858000"/>
            <a:chOff x="0" y="0"/>
            <a:chExt cx="1242061" cy="6858000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533BE463-4A19-C7F3-BC58-E2C0CF5065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28673" cy="685800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FB5086C-240D-54DB-5969-22C6BA8DC5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 flipV="1">
              <a:off x="-824193" y="4791746"/>
              <a:ext cx="3523129" cy="609379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C14796B6-C37B-5222-9FA1-8A4699FDE574}"/>
              </a:ext>
            </a:extLst>
          </p:cNvPr>
          <p:cNvSpPr/>
          <p:nvPr/>
        </p:nvSpPr>
        <p:spPr>
          <a:xfrm>
            <a:off x="3034823" y="0"/>
            <a:ext cx="79427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3600" b="1" cap="all" dirty="0">
                <a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les FORMATIONS en apprentissage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DB8B286-BB8A-5FEA-A54F-850CADBFDFCC}"/>
              </a:ext>
            </a:extLst>
          </p:cNvPr>
          <p:cNvSpPr txBox="1"/>
          <p:nvPr/>
        </p:nvSpPr>
        <p:spPr>
          <a:xfrm>
            <a:off x="3527442" y="6106913"/>
            <a:ext cx="31875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dirty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Plaquiste </a:t>
            </a:r>
          </a:p>
          <a:p>
            <a:r>
              <a:rPr lang="fr-FR" sz="1300" dirty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Agent de Maintenance des Bâtiments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1AB868-5B17-E57E-DF1F-937EDCC5B6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6419" y="555842"/>
            <a:ext cx="8239579" cy="5487672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06B57AFC-024D-41F6-6B36-8B433CE19A9A}"/>
              </a:ext>
            </a:extLst>
          </p:cNvPr>
          <p:cNvSpPr txBox="1"/>
          <p:nvPr/>
        </p:nvSpPr>
        <p:spPr>
          <a:xfrm>
            <a:off x="7913014" y="6397981"/>
            <a:ext cx="31875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dirty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ICCER </a:t>
            </a:r>
            <a:r>
              <a:rPr lang="fr-FR" sz="900" dirty="0">
                <a:solidFill>
                  <a:schemeClr val="bg2">
                    <a:lumMod val="50000"/>
                  </a:schemeClr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(Installations en Chauffage, Climatisation et Energies Renouvelables) </a:t>
            </a:r>
            <a:endParaRPr lang="fr-FR" sz="1300" dirty="0">
              <a:solidFill>
                <a:schemeClr val="bg2">
                  <a:lumMod val="50000"/>
                </a:schemeClr>
              </a:solidFill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8F81F3-7E2D-FB32-2DA9-AFF7F80C698B}"/>
              </a:ext>
            </a:extLst>
          </p:cNvPr>
          <p:cNvSpPr/>
          <p:nvPr/>
        </p:nvSpPr>
        <p:spPr>
          <a:xfrm>
            <a:off x="7218234" y="6138646"/>
            <a:ext cx="3882363" cy="24123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latin typeface="Candara" panose="020E0502030303020204" pitchFamily="34" charset="0"/>
              </a:rPr>
              <a:t>NOUVEAU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4E32B28-E344-08EB-F38F-166557C6427A}"/>
              </a:ext>
            </a:extLst>
          </p:cNvPr>
          <p:cNvSpPr/>
          <p:nvPr/>
        </p:nvSpPr>
        <p:spPr>
          <a:xfrm>
            <a:off x="2899807" y="5890115"/>
            <a:ext cx="3882363" cy="24123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TITRES PROFESSIONNELS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4879E89-E5F4-03E4-A9A9-5301C4A21EAA}"/>
              </a:ext>
            </a:extLst>
          </p:cNvPr>
          <p:cNvSpPr/>
          <p:nvPr/>
        </p:nvSpPr>
        <p:spPr>
          <a:xfrm>
            <a:off x="7218234" y="6448648"/>
            <a:ext cx="609379" cy="2210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000" b="1" dirty="0">
              <a:latin typeface="Consolas" panose="020B0609020204030204" pitchFamily="49" charset="0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EA213CD-28AE-0B15-7E72-CBA0A70ADCC4}"/>
              </a:ext>
            </a:extLst>
          </p:cNvPr>
          <p:cNvSpPr txBox="1"/>
          <p:nvPr/>
        </p:nvSpPr>
        <p:spPr>
          <a:xfrm>
            <a:off x="7171082" y="6436053"/>
            <a:ext cx="6929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solidFill>
                  <a:schemeClr val="bg1"/>
                </a:solidFill>
                <a:latin typeface="Candara" panose="020E0502030303020204" pitchFamily="34" charset="0"/>
              </a:rPr>
              <a:t>BAC PRO</a:t>
            </a:r>
          </a:p>
        </p:txBody>
      </p:sp>
    </p:spTree>
    <p:extLst>
      <p:ext uri="{BB962C8B-B14F-4D97-AF65-F5344CB8AC3E}">
        <p14:creationId xmlns:p14="http://schemas.microsoft.com/office/powerpoint/2010/main" val="232628392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23FA5E7BE3334BA12C41C68D16B073" ma:contentTypeVersion="13" ma:contentTypeDescription="Crée un document." ma:contentTypeScope="" ma:versionID="ae283ad84678bdf5b66cb255650eebf9">
  <xsd:schema xmlns:xsd="http://www.w3.org/2001/XMLSchema" xmlns:xs="http://www.w3.org/2001/XMLSchema" xmlns:p="http://schemas.microsoft.com/office/2006/metadata/properties" xmlns:ns2="fabe1b2b-8b40-43a7-86f4-c95d6d417607" xmlns:ns3="61aba021-4580-4ee0-bcb2-c60e8db7fa48" targetNamespace="http://schemas.microsoft.com/office/2006/metadata/properties" ma:root="true" ma:fieldsID="92d2d1782ad7a77c9039ef4995b36b06" ns2:_="" ns3:_="">
    <xsd:import namespace="fabe1b2b-8b40-43a7-86f4-c95d6d417607"/>
    <xsd:import namespace="61aba021-4580-4ee0-bcb2-c60e8db7fa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be1b2b-8b40-43a7-86f4-c95d6d4176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337996ec-388f-4bf8-97bf-5a6d9ad5b33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aba021-4580-4ee0-bcb2-c60e8db7fa4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abe1b2b-8b40-43a7-86f4-c95d6d41760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E374A50-8757-48E7-B7F2-809C752BA14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D0725B-1C17-49E5-AE17-F105289BFF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abe1b2b-8b40-43a7-86f4-c95d6d417607"/>
    <ds:schemaRef ds:uri="61aba021-4580-4ee0-bcb2-c60e8db7fa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B04CC99-8EEA-4510-B2EA-56C27F3C5D34}">
  <ds:schemaRefs>
    <ds:schemaRef ds:uri="http://schemas.microsoft.com/office/2006/metadata/properties"/>
    <ds:schemaRef ds:uri="http://schemas.microsoft.com/office/infopath/2007/PartnerControls"/>
    <ds:schemaRef ds:uri="bd3109ca-2cb9-46e1-8b03-963b1bdcee11"/>
    <ds:schemaRef ds:uri="57bb9812-9d8b-44ed-b294-241676444983"/>
    <ds:schemaRef ds:uri="fabe1b2b-8b40-43a7-86f4-c95d6d41760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26</Words>
  <Application>Microsoft Office PowerPoint</Application>
  <PresentationFormat>Grand écran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Candara</vt:lpstr>
      <vt:lpstr>Consolas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BOUCHE matthieu</dc:creator>
  <cp:lastModifiedBy>LEBEGUE lucie</cp:lastModifiedBy>
  <cp:revision>1</cp:revision>
  <dcterms:created xsi:type="dcterms:W3CDTF">2024-10-09T13:17:34Z</dcterms:created>
  <dcterms:modified xsi:type="dcterms:W3CDTF">2024-12-11T09:07:49Z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0x010100E423FA5E7BE3334BA12C41C68D16B073</vt:lpwstr>
  </property>
  <property fmtid="{D5CDD505-2E9C-101B-9397-08002B2CF9AE}" pid="3" name="MediaServiceImageTags">
    <vt:lpwstr/>
  </property>
</Properties>
</file>